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3" r:id="rId7"/>
    <p:sldId id="259" r:id="rId8"/>
    <p:sldId id="261" r:id="rId9"/>
    <p:sldId id="262" r:id="rId10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4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43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7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9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4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8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1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5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3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9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AEFB-0633-4AE3-88ED-9B3356B9AD38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FE64-06A8-447E-9F16-78DD7BDAF6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7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395" y="2102665"/>
            <a:ext cx="9662983" cy="312909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Stroud </a:t>
            </a:r>
            <a:br>
              <a:rPr lang="en-GB" dirty="0"/>
            </a:br>
            <a:r>
              <a:rPr lang="en-GB" dirty="0"/>
              <a:t>Deanery Strategic Plan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384" y="4688161"/>
            <a:ext cx="9144000" cy="1655762"/>
          </a:xfrm>
        </p:spPr>
        <p:txBody>
          <a:bodyPr>
            <a:normAutofit/>
          </a:bodyPr>
          <a:lstStyle/>
          <a:p>
            <a:endParaRPr lang="en-GB" sz="1800" i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263" y="683029"/>
            <a:ext cx="2065020" cy="122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60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19514" y="648182"/>
            <a:ext cx="95491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Deanery Strategic Plan looks five years ahead, to focus on what we need to become through creative mission and sustainable deployment. 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together, we aim to reshape the mission and ministry of this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Deanery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more focussed on our shared mission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priorities,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whilst at the same time reducing our dependence on stipendiary ordained ministry to a level that is sustainable for the long term. 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Diocesan staff will work with deaneries to support the deanery planning process and will help to make the plans happen. </a:t>
            </a:r>
          </a:p>
        </p:txBody>
      </p:sp>
    </p:spTree>
    <p:extLst>
      <p:ext uri="{BB962C8B-B14F-4D97-AF65-F5344CB8AC3E}">
        <p14:creationId xmlns:p14="http://schemas.microsoft.com/office/powerpoint/2010/main" val="24336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AB06370-5997-E14E-9EB1-83ECB0FF88D8}"/>
              </a:ext>
            </a:extLst>
          </p:cNvPr>
          <p:cNvSpPr/>
          <p:nvPr/>
        </p:nvSpPr>
        <p:spPr>
          <a:xfrm>
            <a:off x="1350380" y="644393"/>
            <a:ext cx="94912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timetable is to have an initial plan by December 2021, which will change over time, but which will be the initial framework for mission partnership and stipendiary clergy deployment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far in Stroud Deanery we have </a:t>
            </a:r>
          </a:p>
          <a:p>
            <a:pPr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Mapped the current life of the Deanery</a:t>
            </a:r>
          </a:p>
          <a:p>
            <a:pPr indent="-342900"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 about what our mission could and should be</a:t>
            </a:r>
          </a:p>
          <a:p>
            <a:pPr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Begun to considered whether boundaries, buildings, staff and lay leadership are in the right places</a:t>
            </a:r>
          </a:p>
          <a:p>
            <a:pPr lvl="0" indent="-342900">
              <a:buFont typeface="Symbol" panose="05050102010706020507" pitchFamily="18" charset="2"/>
              <a:buChar char=""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 important opportunity for us all to get involved in the discernment process to produce a scheme that meets the future needs of our people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290584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6197" y="584262"/>
            <a:ext cx="752114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Context: National Vision – Christ centred, Jesus shaped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anyone is in Christ there is a new creation” </a:t>
            </a:r>
          </a:p>
          <a:p>
            <a:pPr algn="ctr">
              <a:spcAft>
                <a:spcPts val="600"/>
              </a:spcAft>
            </a:pP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 5:17)</a:t>
            </a:r>
          </a:p>
          <a:p>
            <a:pPr algn="ctr">
              <a:spcAft>
                <a:spcPts val="60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church of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missionary disciples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dirty="0"/>
              <a:t>A church that is younger and more diverse</a:t>
            </a:r>
          </a:p>
          <a:p>
            <a:pPr marL="34290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church where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economy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norm</a:t>
            </a: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Simpler, humbler, bolder</a:t>
            </a:r>
          </a:p>
          <a:p>
            <a:pPr lvl="0">
              <a:spcAft>
                <a:spcPts val="1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5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491" y="1235676"/>
            <a:ext cx="972273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Context: Diocesan Vision – Life in all its fullness</a:t>
            </a:r>
          </a:p>
          <a:p>
            <a:pPr algn="ctr"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come that they might have life and have it to the full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(John 10:10)</a:t>
            </a:r>
          </a:p>
          <a:p>
            <a:pPr algn="ctr">
              <a:spcAft>
                <a:spcPts val="60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committed to transformation</a:t>
            </a: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Imagination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opening new paths to faith</a:t>
            </a: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living as adventurous followers of Jesus Christ</a:t>
            </a: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living out Christ’s love and hope</a:t>
            </a:r>
          </a:p>
        </p:txBody>
      </p:sp>
    </p:spTree>
    <p:extLst>
      <p:ext uri="{BB962C8B-B14F-4D97-AF65-F5344CB8AC3E}">
        <p14:creationId xmlns:p14="http://schemas.microsoft.com/office/powerpoint/2010/main" val="405460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4559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1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324" y="1318166"/>
            <a:ext cx="720810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6378" y="1194486"/>
            <a:ext cx="753762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1170" y="955589"/>
            <a:ext cx="98963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Stroud Deanery Strategic Plan</a:t>
            </a:r>
          </a:p>
          <a:p>
            <a:pPr algn="ctr"/>
            <a:endParaRPr lang="en-GB" sz="2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far we have been thinking about three areas of mission: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and in existing large areas of housing </a:t>
            </a:r>
          </a:p>
          <a:p>
            <a:pPr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and in planned developments across the centre of the Deanery from Stonehouse through Stroud and its environs to areas bordering the A419</a:t>
            </a:r>
          </a:p>
          <a:p>
            <a:pPr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sustainable patterns of ministry in the smaller towns and villages</a:t>
            </a:r>
          </a:p>
        </p:txBody>
      </p:sp>
    </p:spTree>
    <p:extLst>
      <p:ext uri="{BB962C8B-B14F-4D97-AF65-F5344CB8AC3E}">
        <p14:creationId xmlns:p14="http://schemas.microsoft.com/office/powerpoint/2010/main" val="126164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9043" y="947351"/>
            <a:ext cx="961856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discussion questions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minutes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area of ministry do you think is most important in your context?  Imagine resources are no object!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two things would you like to keep doing and what would you stop doing as church when things go back to “normal”?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you love your church community to be doing that it isn’t already?</a:t>
            </a:r>
          </a:p>
          <a:p>
            <a:pPr>
              <a:spcAft>
                <a:spcPts val="6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1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6866" y="527222"/>
            <a:ext cx="9234616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 discussion questions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minutes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reach out to younger generations – not just   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younger generations of adults? </a:t>
            </a:r>
            <a:endParaRPr lang="en-GB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(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vision)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flourish together? What do we share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common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across the benefice and </a:t>
            </a:r>
            <a:r>
              <a:rPr lang="en-GB" sz="28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Deanery?</a:t>
            </a:r>
            <a:endParaRPr lang="en-GB" sz="80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we do better together in our benefices, as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pPr>
              <a:spcAft>
                <a:spcPts val="6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Deanery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the wider community?</a:t>
            </a:r>
          </a:p>
        </p:txBody>
      </p:sp>
    </p:spTree>
    <p:extLst>
      <p:ext uri="{BB962C8B-B14F-4D97-AF65-F5344CB8AC3E}">
        <p14:creationId xmlns:p14="http://schemas.microsoft.com/office/powerpoint/2010/main" val="30277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377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      Stroud  Deanery Strategic Plan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Stroud Deanery Strategic Planning</dc:title>
  <dc:creator>sally@strouddeanery.plus.com</dc:creator>
  <cp:lastModifiedBy>sally@strouddeanery.plus.com</cp:lastModifiedBy>
  <cp:revision>32</cp:revision>
  <cp:lastPrinted>2021-02-23T12:10:36Z</cp:lastPrinted>
  <dcterms:created xsi:type="dcterms:W3CDTF">2021-02-02T12:58:14Z</dcterms:created>
  <dcterms:modified xsi:type="dcterms:W3CDTF">2021-02-23T12:14:42Z</dcterms:modified>
</cp:coreProperties>
</file>